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7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erce_Dragon" initials="F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707" autoAdjust="0"/>
  </p:normalViewPr>
  <p:slideViewPr>
    <p:cSldViewPr snapToGrid="0">
      <p:cViewPr>
        <p:scale>
          <a:sx n="90" d="100"/>
          <a:sy n="90" d="100"/>
        </p:scale>
        <p:origin x="-126" y="-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F320D-856B-496C-AB5D-668BFEA6BEFA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3D5F8-E332-45E8-B00E-0DEDB85406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79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3D5F8-E332-45E8-B00E-0DEDB854065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628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1860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60240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551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997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081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50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79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941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63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928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4826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09900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21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71059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7921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1364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527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3FC7DC4-2865-4DD6-8B95-B99266E19E74}" type="datetimeFigureOut">
              <a:rPr lang="ru-RU" smtClean="0"/>
              <a:t>29.10.2015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BA80B96-4EB2-4102-9141-68C1119942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42168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  <p:sldLayoutId id="2147483921" r:id="rId14"/>
    <p:sldLayoutId id="2147483922" r:id="rId15"/>
    <p:sldLayoutId id="2147483923" r:id="rId16"/>
    <p:sldLayoutId id="214748392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on Jovi - It's My Life(оригинал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362330" y="1246095"/>
            <a:ext cx="6096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59724" y="218739"/>
            <a:ext cx="8725989" cy="1323439"/>
          </a:xfrm>
          <a:prstGeom prst="rect">
            <a:avLst/>
          </a:prstGeom>
          <a:noFill/>
          <a:effectLst>
            <a:reflection blurRad="6350" stA="50000" endA="300" endPos="90000" dist="508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Презентация </a:t>
            </a:r>
            <a:r>
              <a:rPr lang="ru-RU" sz="4000" b="1" i="1" dirty="0" err="1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Шишикина</a:t>
            </a:r>
            <a:r>
              <a:rPr lang="ru-RU" sz="4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4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Владимира</a:t>
            </a:r>
            <a:endParaRPr lang="ru-RU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56541" y="2550355"/>
            <a:ext cx="8132354" cy="1323439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4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Помощь бабушке в освоении </a:t>
            </a:r>
          </a:p>
          <a:p>
            <a:pPr algn="ctr"/>
            <a:r>
              <a:rPr lang="ru-RU" sz="4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    компьютера и </a:t>
            </a:r>
            <a:r>
              <a:rPr lang="ru-RU" sz="40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Интернета</a:t>
            </a:r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.</a:t>
            </a:r>
            <a:endParaRPr lang="ru-RU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991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19"/>
    </mc:Choice>
    <mc:Fallback xmlns="">
      <p:transition spd="slow" advTm="62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8" showWhenStopped="0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5" grpId="0"/>
    </p:bldLst>
  </p:timing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41" y="0"/>
            <a:ext cx="120754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Почти каждый день  </a:t>
            </a:r>
            <a:r>
              <a:rPr lang="ru-RU" sz="3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б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абушка просила меня  найти в 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Интернете 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для нее информацию или записать её на приём к врачу.</a:t>
            </a:r>
            <a:endParaRPr lang="ru-RU" sz="3200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6541" y="2097741"/>
            <a:ext cx="10058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Но в один день я подумал: </a:t>
            </a:r>
            <a:r>
              <a:rPr lang="en-US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“</a:t>
            </a:r>
            <a:r>
              <a:rPr lang="ru-RU" sz="3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А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почему бы не научить бабушку пользоваться 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Интернетом</a:t>
            </a:r>
            <a:r>
              <a:rPr lang="ru-RU" sz="32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?</a:t>
            </a:r>
            <a:r>
              <a:rPr lang="en-US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”</a:t>
            </a:r>
            <a:r>
              <a:rPr lang="ru-RU" sz="3200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и соответственно стал обучать основам.</a:t>
            </a:r>
            <a:endParaRPr lang="ru-RU" sz="3200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6032" y="2744071"/>
            <a:ext cx="75264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И вот как это </a:t>
            </a:r>
            <a:r>
              <a:rPr lang="ru-RU" sz="5400" b="1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было...</a:t>
            </a:r>
            <a:endParaRPr lang="ru-RU" sz="5400" b="1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747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03"/>
    </mc:Choice>
    <mc:Fallback xmlns="">
      <p:transition spd="slow" advTm="16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53" presetClass="exit" presetSubtype="32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32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32328" y="0"/>
            <a:ext cx="107128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Я опущу , как обучал печатать на клавиатуре(расположение кнопок, раскладка) и  управлять компьютерной мышью.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2328" y="2485293"/>
            <a:ext cx="113302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Опущу, как показывал открывать разнообразные программы, в том числе и браузер.</a:t>
            </a:r>
            <a:endParaRPr lang="ru-RU" sz="3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96651" y="5780782"/>
            <a:ext cx="759534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Сперва </a:t>
            </a:r>
            <a:r>
              <a:rPr lang="ru-RU" sz="3200" dirty="0" smtClean="0"/>
              <a:t>научил </a:t>
            </a:r>
            <a:r>
              <a:rPr lang="ru-RU" sz="3200" dirty="0" smtClean="0"/>
              <a:t>пользоваться</a:t>
            </a:r>
          </a:p>
          <a:p>
            <a:r>
              <a:rPr lang="ru-RU" sz="3200" dirty="0" smtClean="0"/>
              <a:t> </a:t>
            </a:r>
            <a:r>
              <a:rPr lang="ru-RU" sz="3200" dirty="0" smtClean="0"/>
              <a:t>Интернет-поисковиком  </a:t>
            </a:r>
            <a:r>
              <a:rPr lang="en-US" sz="3200" dirty="0" smtClean="0"/>
              <a:t>“</a:t>
            </a:r>
            <a:r>
              <a:rPr lang="ru-RU" sz="3200" dirty="0" smtClean="0"/>
              <a:t>Яндекс</a:t>
            </a:r>
            <a:r>
              <a:rPr lang="en-US" sz="3200" dirty="0" smtClean="0"/>
              <a:t>”</a:t>
            </a:r>
            <a:r>
              <a:rPr lang="ru-RU" sz="3200" dirty="0" smtClean="0"/>
              <a:t>…</a:t>
            </a:r>
            <a:endParaRPr lang="ru-RU" sz="3200" dirty="0" smtClean="0"/>
          </a:p>
        </p:txBody>
      </p:sp>
    </p:spTree>
    <p:extLst>
      <p:ext uri="{BB962C8B-B14F-4D97-AF65-F5344CB8AC3E}">
        <p14:creationId xmlns:p14="http://schemas.microsoft.com/office/powerpoint/2010/main" val="57839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73"/>
    </mc:Choice>
    <mc:Fallback xmlns="">
      <p:transition spd="slow" advTm="21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6" presetClass="exit" presetSubtype="32" fill="hold" grpId="1" nodeType="after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5" presetClass="exit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7" grpId="0" build="allAtOnce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2353" y="5780782"/>
            <a:ext cx="7646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После </a:t>
            </a:r>
            <a:r>
              <a:rPr lang="ru-RU" sz="3200" dirty="0" err="1" smtClean="0"/>
              <a:t>яндекса</a:t>
            </a:r>
            <a:r>
              <a:rPr lang="ru-RU" sz="3200" dirty="0" smtClean="0"/>
              <a:t> научил пользоваться сайтом пенсионного фонда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3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40772" y="5949042"/>
            <a:ext cx="3743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… и </a:t>
            </a:r>
            <a:r>
              <a:rPr lang="ru-RU" sz="3200" dirty="0" smtClean="0"/>
              <a:t>сайтом ЖКХ. 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7045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78"/>
    </mc:Choice>
    <mc:Fallback xmlns="">
      <p:transition spd="slow" advTm="212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xit" presetSubtype="3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0329" y="5680188"/>
            <a:ext cx="8675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После всего </a:t>
            </a:r>
            <a:r>
              <a:rPr lang="ru-RU" sz="2400" dirty="0" smtClean="0"/>
              <a:t>пройденного бабушка </a:t>
            </a:r>
            <a:r>
              <a:rPr lang="ru-RU" sz="2400" dirty="0" smtClean="0"/>
              <a:t>самостоятельно изучила медицинский сайт и смогла  записаться на прием к врачу.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6293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8"/>
    </mc:Choice>
    <mc:Fallback xmlns="">
      <p:transition spd="slow" advTm="10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email">
            <a:alphaModFix amt="63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5288340"/>
            <a:ext cx="119589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И я понял, что мои усилия не прошли даром и теперь бабушка может  без моей помощи искать информацию в </a:t>
            </a:r>
            <a:r>
              <a:rPr lang="ru-RU" sz="3200" b="1" i="1" dirty="0" smtClean="0">
                <a:solidFill>
                  <a:srgbClr val="FF0000"/>
                </a:solidFill>
              </a:rPr>
              <a:t>Интернете</a:t>
            </a:r>
            <a:r>
              <a:rPr lang="ru-RU" sz="3200" b="1" i="1" dirty="0" smtClean="0">
                <a:solidFill>
                  <a:srgbClr val="FF0000"/>
                </a:solidFill>
              </a:rPr>
              <a:t>.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795973"/>
            <a:ext cx="12192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</a:rPr>
              <a:t>Интернет – это безграничный мир информации, </a:t>
            </a:r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где и возможности безграничны , а для людей старшего поколения – это </a:t>
            </a:r>
            <a:r>
              <a:rPr lang="ru-RU" sz="3200" b="1" i="1" dirty="0" smtClean="0">
                <a:solidFill>
                  <a:srgbClr val="FF0000"/>
                </a:solidFill>
              </a:rPr>
              <a:t>еще </a:t>
            </a:r>
            <a:r>
              <a:rPr lang="ru-RU" sz="3200" b="1" i="1" dirty="0">
                <a:solidFill>
                  <a:srgbClr val="FF0000"/>
                </a:solidFill>
              </a:rPr>
              <a:t>свобода и их независимость в мире современных технологий. 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01507" y="761247"/>
            <a:ext cx="1076325" cy="244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06"/>
    </mc:Choice>
    <mc:Fallback xmlns="">
      <p:transition spd="slow" advTm="19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xit" presetSubtype="0" fill="hold" grpId="1" nodeType="after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" presetID="8" presetClass="exit" presetSubtype="32" fill="hold" grpId="1" nodeType="after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04318" y="806824"/>
            <a:ext cx="3089308" cy="1200329"/>
          </a:xfrm>
          <a:prstGeom prst="rect">
            <a:avLst/>
          </a:prstGeom>
          <a:noFill/>
          <a:effectLst>
            <a:reflection blurRad="6350" stA="50000" endA="295" endPos="92000" dist="101600" dir="5400000" sy="-100000" algn="bl" rotWithShape="0"/>
          </a:effectLst>
        </p:spPr>
        <p:txBody>
          <a:bodyPr wrap="none" rtlCol="0">
            <a:spAutoFit/>
          </a:bodyPr>
          <a:lstStyle/>
          <a:p>
            <a:pPr algn="ctr"/>
            <a:r>
              <a:rPr lang="ru-RU" sz="7200" dirty="0" smtClean="0">
                <a:solidFill>
                  <a:schemeClr val="bg1"/>
                </a:solidFill>
              </a:rPr>
              <a:t>Конец</a:t>
            </a:r>
            <a:endParaRPr lang="ru-RU" sz="72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6084" y="2859742"/>
            <a:ext cx="11025775" cy="1200329"/>
          </a:xfrm>
          <a:prstGeom prst="rect">
            <a:avLst/>
          </a:prstGeom>
          <a:noFill/>
          <a:effectLst>
            <a:reflection blurRad="6350" stA="50000" endA="300" endPos="90000" dist="50800" dir="5400000" sy="-100000" algn="bl" rotWithShape="0"/>
          </a:effectLst>
        </p:spPr>
        <p:txBody>
          <a:bodyPr wrap="none" rtlCol="0">
            <a:spAutoFit/>
          </a:bodyPr>
          <a:lstStyle/>
          <a:p>
            <a:r>
              <a:rPr lang="ru-RU" sz="7200" dirty="0" smtClean="0">
                <a:solidFill>
                  <a:schemeClr val="bg1"/>
                </a:solidFill>
              </a:rPr>
              <a:t>Спасибо за внимание!</a:t>
            </a:r>
            <a:endParaRPr lang="ru-RU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056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39"/>
    </mc:Choice>
    <mc:Fallback xmlns="">
      <p:transition spd="slow" advTm="60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271</TotalTime>
  <Words>187</Words>
  <Application>Microsoft Office PowerPoint</Application>
  <PresentationFormat>Произвольный</PresentationFormat>
  <Paragraphs>19</Paragraphs>
  <Slides>7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Fierce_Dragon</dc:creator>
  <cp:lastModifiedBy>Nata</cp:lastModifiedBy>
  <cp:revision>28</cp:revision>
  <dcterms:created xsi:type="dcterms:W3CDTF">2015-10-29T12:19:58Z</dcterms:created>
  <dcterms:modified xsi:type="dcterms:W3CDTF">2015-10-29T18:43:30Z</dcterms:modified>
</cp:coreProperties>
</file>